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D2494-D432-4C1F-AE62-6378B04D120B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172DC-6A0B-4176-8D8D-BE38A6BD69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83193-BC75-4358-9826-AE54FF532A49}" type="datetimeFigureOut">
              <a:rPr lang="ko-KR" altLang="en-US" smtClean="0"/>
              <a:pPr/>
              <a:t>2013-11-12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E5AA4-47CF-48D3-BE3D-A2F66141BB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국외수학학점인정신청에 앞서</a:t>
            </a:r>
            <a:r>
              <a:rPr lang="en-US" altLang="ko-KR" dirty="0" smtClean="0"/>
              <a:t>,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395536" y="1556792"/>
            <a:ext cx="3168352" cy="46085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 err="1" smtClean="0">
                <a:solidFill>
                  <a:schemeClr val="tx1"/>
                </a:solidFill>
              </a:rPr>
              <a:t>국외수학허가시</a:t>
            </a:r>
            <a:r>
              <a:rPr lang="ko-KR" altLang="en-US" sz="2800" dirty="0" smtClean="0">
                <a:solidFill>
                  <a:schemeClr val="tx1"/>
                </a:solidFill>
              </a:rPr>
              <a:t> 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입력한 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800" dirty="0" smtClean="0">
                <a:solidFill>
                  <a:schemeClr val="tx1"/>
                </a:solidFill>
              </a:rPr>
              <a:t>과목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2800" dirty="0" smtClean="0">
                <a:solidFill>
                  <a:schemeClr val="tx1"/>
                </a:solidFill>
              </a:rPr>
              <a:t>=</a:t>
            </a:r>
          </a:p>
          <a:p>
            <a:pPr algn="ctr"/>
            <a:r>
              <a:rPr lang="ko-KR" altLang="en-US" sz="2800" dirty="0" err="1" smtClean="0">
                <a:solidFill>
                  <a:schemeClr val="tx1"/>
                </a:solidFill>
              </a:rPr>
              <a:t>학점인정신청할</a:t>
            </a:r>
            <a:r>
              <a:rPr lang="ko-KR" altLang="en-US" sz="2800" dirty="0" smtClean="0">
                <a:solidFill>
                  <a:schemeClr val="tx1"/>
                </a:solidFill>
              </a:rPr>
              <a:t> 과목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2800" dirty="0" smtClean="0">
                <a:solidFill>
                  <a:schemeClr val="tx1"/>
                </a:solidFill>
              </a:rPr>
              <a:t>?</a:t>
            </a:r>
            <a:endParaRPr lang="en-US" altLang="ko-KR" sz="2800" dirty="0" smtClean="0">
              <a:solidFill>
                <a:schemeClr val="tx1"/>
              </a:solidFill>
            </a:endParaRPr>
          </a:p>
        </p:txBody>
      </p:sp>
      <p:sp>
        <p:nvSpPr>
          <p:cNvPr id="5" name="오른쪽 화살표 4"/>
          <p:cNvSpPr/>
          <p:nvPr/>
        </p:nvSpPr>
        <p:spPr>
          <a:xfrm>
            <a:off x="3851920" y="2348880"/>
            <a:ext cx="144016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오른쪽 화살표 5"/>
          <p:cNvSpPr/>
          <p:nvPr/>
        </p:nvSpPr>
        <p:spPr>
          <a:xfrm>
            <a:off x="3851920" y="4725144"/>
            <a:ext cx="144016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5508104" y="1700808"/>
            <a:ext cx="3096344" cy="15841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b="1" dirty="0" smtClean="0">
              <a:solidFill>
                <a:srgbClr val="FF0000"/>
              </a:solidFill>
            </a:endParaRPr>
          </a:p>
          <a:p>
            <a:pPr algn="ctr"/>
            <a:r>
              <a:rPr lang="ko-KR" altLang="en-US" sz="2000" b="1" dirty="0" smtClean="0">
                <a:solidFill>
                  <a:srgbClr val="FF0000"/>
                </a:solidFill>
              </a:rPr>
              <a:t>학사정보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&gt;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수업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/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성적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&gt;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성적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&gt;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학점인정신청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에</a:t>
            </a:r>
            <a:r>
              <a:rPr lang="ko-KR" altLang="en-US" sz="2000" dirty="0" smtClean="0">
                <a:solidFill>
                  <a:schemeClr val="tx1"/>
                </a:solidFill>
              </a:rPr>
              <a:t>서 </a:t>
            </a:r>
            <a:r>
              <a:rPr lang="ko-KR" altLang="en-US" sz="2000" dirty="0" smtClean="0">
                <a:solidFill>
                  <a:schemeClr val="tx1"/>
                </a:solidFill>
              </a:rPr>
              <a:t>학점인정 신청</a:t>
            </a:r>
            <a:r>
              <a:rPr lang="en-US" altLang="ko-KR" sz="2000" dirty="0" smtClean="0">
                <a:solidFill>
                  <a:schemeClr val="tx1"/>
                </a:solidFill>
              </a:rPr>
              <a:t>!</a:t>
            </a:r>
            <a:endParaRPr lang="ko-KR" altLang="en-US" sz="2000" dirty="0" smtClean="0">
              <a:solidFill>
                <a:schemeClr val="tx1"/>
              </a:solidFill>
            </a:endParaRPr>
          </a:p>
          <a:p>
            <a:pPr algn="ctr"/>
            <a:endParaRPr lang="ko-KR" altLang="en-US" dirty="0"/>
          </a:p>
        </p:txBody>
      </p:sp>
      <p:sp>
        <p:nvSpPr>
          <p:cNvPr id="8" name="모서리가 둥근 직사각형 7"/>
          <p:cNvSpPr/>
          <p:nvPr/>
        </p:nvSpPr>
        <p:spPr>
          <a:xfrm>
            <a:off x="5508104" y="4437112"/>
            <a:ext cx="3096344" cy="15841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b="1" dirty="0" smtClean="0">
                <a:solidFill>
                  <a:srgbClr val="FF0000"/>
                </a:solidFill>
              </a:rPr>
              <a:t>학사정보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&gt;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대외교류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&gt;</a:t>
            </a:r>
          </a:p>
          <a:p>
            <a:pPr algn="ctr"/>
            <a:r>
              <a:rPr lang="ko-KR" altLang="en-US" sz="2000" b="1" dirty="0" smtClean="0">
                <a:solidFill>
                  <a:srgbClr val="FF0000"/>
                </a:solidFill>
              </a:rPr>
              <a:t>국외수학변경신청</a:t>
            </a:r>
            <a:r>
              <a:rPr lang="ko-KR" altLang="en-US" sz="2000" dirty="0" smtClean="0">
                <a:solidFill>
                  <a:schemeClr val="tx1"/>
                </a:solidFill>
              </a:rPr>
              <a:t>에서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2000" dirty="0" smtClean="0">
                <a:solidFill>
                  <a:schemeClr val="tx1"/>
                </a:solidFill>
              </a:rPr>
              <a:t>수강과목변경하기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</a:rPr>
              <a:t>교과목 목록 입력</a:t>
            </a:r>
            <a:r>
              <a:rPr lang="en-US" altLang="ko-KR" sz="2000" dirty="0" smtClean="0">
                <a:solidFill>
                  <a:schemeClr val="tx1"/>
                </a:solidFill>
              </a:rPr>
              <a:t>)</a:t>
            </a:r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3928" y="21328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   네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23928" y="45091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아니오</a:t>
            </a:r>
            <a:endParaRPr lang="ko-KR" altLang="en-US" dirty="0"/>
          </a:p>
        </p:txBody>
      </p:sp>
      <p:sp>
        <p:nvSpPr>
          <p:cNvPr id="13" name="위쪽 화살표 12"/>
          <p:cNvSpPr/>
          <p:nvPr/>
        </p:nvSpPr>
        <p:spPr>
          <a:xfrm>
            <a:off x="6804248" y="3501008"/>
            <a:ext cx="432048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국외수학학점인정합친거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16632"/>
            <a:ext cx="7920880" cy="6741368"/>
          </a:xfrm>
        </p:spPr>
      </p:pic>
      <p:sp>
        <p:nvSpPr>
          <p:cNvPr id="6" name="TextBox 5"/>
          <p:cNvSpPr txBox="1"/>
          <p:nvPr/>
        </p:nvSpPr>
        <p:spPr>
          <a:xfrm>
            <a:off x="179512" y="11663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학사정보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수업</a:t>
            </a:r>
            <a:r>
              <a:rPr lang="en-US" altLang="ko-KR" b="1" dirty="0" smtClean="0">
                <a:solidFill>
                  <a:srgbClr val="FF0000"/>
                </a:solidFill>
              </a:rPr>
              <a:t>/</a:t>
            </a:r>
            <a:r>
              <a:rPr lang="ko-KR" altLang="en-US" b="1" dirty="0" smtClean="0">
                <a:solidFill>
                  <a:srgbClr val="FF0000"/>
                </a:solidFill>
              </a:rPr>
              <a:t>성적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성적</a:t>
            </a:r>
            <a:r>
              <a:rPr lang="en-US" altLang="ko-KR" b="1" dirty="0" smtClean="0">
                <a:solidFill>
                  <a:srgbClr val="FF0000"/>
                </a:solidFill>
              </a:rPr>
              <a:t>&gt;</a:t>
            </a:r>
            <a:r>
              <a:rPr lang="ko-KR" altLang="en-US" b="1" dirty="0" smtClean="0">
                <a:solidFill>
                  <a:srgbClr val="FF0000"/>
                </a:solidFill>
              </a:rPr>
              <a:t>학점인정신청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660232" y="2924944"/>
            <a:ext cx="50405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236296" y="2780928"/>
            <a:ext cx="432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20272" y="25649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①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267744" y="3284984"/>
            <a:ext cx="4824536" cy="25922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국회수학학점인정합친거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8028384" cy="6336704"/>
          </a:xfrm>
        </p:spPr>
      </p:pic>
      <p:sp>
        <p:nvSpPr>
          <p:cNvPr id="5" name="직사각형 4"/>
          <p:cNvSpPr/>
          <p:nvPr/>
        </p:nvSpPr>
        <p:spPr>
          <a:xfrm>
            <a:off x="6156176" y="2276872"/>
            <a:ext cx="122413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868144" y="19888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②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>
          <a:xfrm flipV="1">
            <a:off x="7020272" y="1844824"/>
            <a:ext cx="936104" cy="360040"/>
          </a:xfrm>
          <a:prstGeom prst="straightConnector1">
            <a:avLst/>
          </a:prstGeom>
          <a:ln w="3492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812360" y="15567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③ 팝업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907704" y="3140968"/>
            <a:ext cx="619268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/>
          </a:p>
        </p:txBody>
      </p:sp>
      <p:cxnSp>
        <p:nvCxnSpPr>
          <p:cNvPr id="12" name="직선 화살표 연결선 11"/>
          <p:cNvCxnSpPr/>
          <p:nvPr/>
        </p:nvCxnSpPr>
        <p:spPr>
          <a:xfrm flipH="1">
            <a:off x="6876256" y="1988840"/>
            <a:ext cx="1440160" cy="108012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532440" y="3140968"/>
            <a:ext cx="61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028384" y="2996952"/>
            <a:ext cx="1115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④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r>
              <a:rPr lang="ko-KR" altLang="en-US" b="1" dirty="0" smtClean="0">
                <a:solidFill>
                  <a:srgbClr val="FF0000"/>
                </a:solidFill>
              </a:rPr>
              <a:t>교과구분</a:t>
            </a:r>
            <a:r>
              <a:rPr lang="en-US" altLang="ko-KR" b="1" dirty="0" smtClean="0">
                <a:solidFill>
                  <a:srgbClr val="FF0000"/>
                </a:solidFill>
              </a:rPr>
              <a:t>, </a:t>
            </a:r>
            <a:r>
              <a:rPr lang="ko-KR" altLang="en-US" b="1" dirty="0" smtClean="0">
                <a:solidFill>
                  <a:srgbClr val="FF0000"/>
                </a:solidFill>
              </a:rPr>
              <a:t>성적 등 입력</a:t>
            </a:r>
            <a:r>
              <a:rPr lang="en-US" altLang="ko-KR" b="1" dirty="0" smtClean="0">
                <a:solidFill>
                  <a:srgbClr val="FF0000"/>
                </a:solidFill>
              </a:rPr>
              <a:t>, </a:t>
            </a:r>
          </a:p>
          <a:p>
            <a:r>
              <a:rPr lang="ko-KR" altLang="en-US" b="1" dirty="0" err="1" smtClean="0">
                <a:solidFill>
                  <a:srgbClr val="FF0000"/>
                </a:solidFill>
              </a:rPr>
              <a:t>제반서류는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err="1" smtClean="0">
                <a:solidFill>
                  <a:srgbClr val="FF0000"/>
                </a:solidFill>
              </a:rPr>
              <a:t>pdf</a:t>
            </a:r>
            <a:r>
              <a:rPr lang="en-US" altLang="ko-KR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</a:rPr>
              <a:t>파일로 업로드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876256" y="4077072"/>
            <a:ext cx="504056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516216" y="40770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⑤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139952" y="4077072"/>
            <a:ext cx="10801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779912" y="40770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⑥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4427984" y="4509120"/>
            <a:ext cx="0" cy="187220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47864" y="6381328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학점인정신청서 출력하여 학과에 제출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국외수학학점인정 팝업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548680"/>
            <a:ext cx="6624736" cy="5256584"/>
          </a:xfrm>
        </p:spPr>
      </p:pic>
      <p:sp>
        <p:nvSpPr>
          <p:cNvPr id="5" name="TextBox 4"/>
          <p:cNvSpPr txBox="1"/>
          <p:nvPr/>
        </p:nvSpPr>
        <p:spPr>
          <a:xfrm>
            <a:off x="179512" y="11663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③ 팝업화면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72</Words>
  <Application>Microsoft Office PowerPoint</Application>
  <PresentationFormat>화면 슬라이드 쇼(4:3)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국외수학학점인정신청에 앞서,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19</cp:revision>
  <dcterms:created xsi:type="dcterms:W3CDTF">2013-11-08T01:46:04Z</dcterms:created>
  <dcterms:modified xsi:type="dcterms:W3CDTF">2013-11-12T04:56:21Z</dcterms:modified>
</cp:coreProperties>
</file>